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63" r:id="rId5"/>
    <p:sldId id="278" r:id="rId6"/>
    <p:sldId id="281" r:id="rId7"/>
    <p:sldId id="266" r:id="rId8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83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b="1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6173" y="4932223"/>
            <a:ext cx="6831673" cy="757377"/>
          </a:xfrm>
        </p:spPr>
        <p:txBody>
          <a:bodyPr rtlCol="0">
            <a:normAutofit/>
          </a:bodyPr>
          <a:lstStyle/>
          <a:p>
            <a:pPr algn="r" rtl="0"/>
            <a:r>
              <a:rPr lang="kk-KZ" sz="3600" b="1" dirty="0" smtClean="0"/>
              <a:t>Дәріскер</a:t>
            </a:r>
            <a:endParaRPr lang="ru-RU" sz="3600" b="1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smtClean="0"/>
              <a:t>Модуль </a:t>
            </a:r>
            <a:r>
              <a:rPr lang="ru-RU" sz="4000" b="1" dirty="0" smtClean="0"/>
              <a:t>№ 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k-KZ" sz="3600" b="1" dirty="0" smtClean="0"/>
              <a:t>Әл-Фараби атындағы 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18643" y="3359378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 smtClean="0"/>
              <a:t>Дәріс</a:t>
            </a:r>
            <a:r>
              <a:rPr lang="ru-RU" sz="4000" b="1" dirty="0" smtClean="0"/>
              <a:t> №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913" y="411480"/>
            <a:ext cx="9601200" cy="72021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484671"/>
            <a:ext cx="11131296" cy="5373329"/>
          </a:xfrm>
        </p:spPr>
        <p:txBody>
          <a:bodyPr/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1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err="1" smtClean="0"/>
              <a:t>Назарларыңызға</a:t>
            </a:r>
            <a:r>
              <a:rPr lang="ru-RU" dirty="0" smtClean="0"/>
              <a:t> </a:t>
            </a:r>
            <a:r>
              <a:rPr lang="ru-RU" smtClean="0"/>
              <a:t>рахмет!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3F83C47-D968-460C-9EA4-09143A0539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8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8E1E7B-2E87-4FF3-8F3F-2C35BCD32914}">
  <ds:schemaRefs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18</Words>
  <Application>Microsoft Office PowerPoint</Application>
  <PresentationFormat>Произвольный</PresentationFormat>
  <Paragraphs>11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tf22874644</vt:lpstr>
      <vt:lpstr>Тілдік ресурстар</vt:lpstr>
      <vt:lpstr>Презентация PowerPoint</vt:lpstr>
      <vt:lpstr>Презентация PowerPoint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